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74" r:id="rId16"/>
    <p:sldId id="271" r:id="rId17"/>
    <p:sldId id="272" r:id="rId18"/>
    <p:sldId id="273" r:id="rId19"/>
    <p:sldId id="275" r:id="rId20"/>
    <p:sldId id="276" r:id="rId21"/>
    <p:sldId id="297" r:id="rId22"/>
    <p:sldId id="279" r:id="rId23"/>
    <p:sldId id="280" r:id="rId24"/>
    <p:sldId id="284" r:id="rId25"/>
    <p:sldId id="282" r:id="rId26"/>
    <p:sldId id="285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0F0D1-B65C-48DB-9B70-69192A71821F}" v="2" dt="2023-09-18T12:42:30.469"/>
    <p1510:client id="{65465D2A-A4D9-45F9-AE18-73C88E8CD93D}" v="9" dt="2023-09-21T21:31:07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3" autoAdjust="0"/>
    <p:restoredTop sz="94660"/>
  </p:normalViewPr>
  <p:slideViewPr>
    <p:cSldViewPr snapToGrid="0">
      <p:cViewPr varScale="1">
        <p:scale>
          <a:sx n="96" d="100"/>
          <a:sy n="96" d="100"/>
        </p:scale>
        <p:origin x="21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wen Comfort" userId="251c0720d27de123" providerId="Windows Live" clId="Web-{65465D2A-A4D9-45F9-AE18-73C88E8CD93D}"/>
    <pc:docChg chg="modSld modMainMaster">
      <pc:chgData name="Gwen Comfort" userId="251c0720d27de123" providerId="Windows Live" clId="Web-{65465D2A-A4D9-45F9-AE18-73C88E8CD93D}" dt="2023-09-21T21:31:07.050" v="8"/>
      <pc:docMkLst>
        <pc:docMk/>
      </pc:docMkLst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116438804" sldId="256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510883814" sldId="258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935511513" sldId="259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190905889" sldId="271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486126652" sldId="272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924908637" sldId="273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438973537" sldId="274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383239304" sldId="275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1683484885" sldId="276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740041565" sldId="279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640778733" sldId="280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784990312" sldId="282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936904524" sldId="284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565420006" sldId="285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707543874" sldId="286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958046567" sldId="287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256473700" sldId="288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571955889" sldId="289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437213939" sldId="290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1169047886" sldId="291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768961196" sldId="292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457190058" sldId="293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4043676263" sldId="294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2515913160" sldId="295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419880505" sldId="296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3069896128" sldId="297"/>
        </pc:sldMkLst>
      </pc:sldChg>
      <pc:sldChg chg="modTransition">
        <pc:chgData name="Gwen Comfort" userId="251c0720d27de123" providerId="Windows Live" clId="Web-{65465D2A-A4D9-45F9-AE18-73C88E8CD93D}" dt="2023-09-21T21:31:07.050" v="8"/>
        <pc:sldMkLst>
          <pc:docMk/>
          <pc:sldMk cId="527298332" sldId="298"/>
        </pc:sldMkLst>
      </pc:sldChg>
      <pc:sldMasterChg chg="modTransition modSldLayout">
        <pc:chgData name="Gwen Comfort" userId="251c0720d27de123" providerId="Windows Live" clId="Web-{65465D2A-A4D9-45F9-AE18-73C88E8CD93D}" dt="2023-09-21T21:31:07.050" v="8"/>
        <pc:sldMasterMkLst>
          <pc:docMk/>
          <pc:sldMasterMk cId="1760444578" sldId="2147483660"/>
        </pc:sldMasterMkLst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913770915" sldId="2147483661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3153154895" sldId="2147483662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4260311947" sldId="2147483663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733494481" sldId="2147483664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773023106" sldId="2147483665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3110430886" sldId="2147483666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2740107566" sldId="2147483667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1588541622" sldId="2147483668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2983739631" sldId="2147483669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1314571452" sldId="2147483670"/>
          </pc:sldLayoutMkLst>
        </pc:sldLayoutChg>
        <pc:sldLayoutChg chg="modTransition">
          <pc:chgData name="Gwen Comfort" userId="251c0720d27de123" providerId="Windows Live" clId="Web-{65465D2A-A4D9-45F9-AE18-73C88E8CD93D}" dt="2023-09-21T21:31:07.050" v="8"/>
          <pc:sldLayoutMkLst>
            <pc:docMk/>
            <pc:sldMasterMk cId="1760444578" sldId="2147483660"/>
            <pc:sldLayoutMk cId="2092053439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70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71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3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54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11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4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23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30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75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41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39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6961C03-EF2A-4AC6-9109-6357634F81BE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5AC998E-7578-42EE-A0D9-AD78CF91D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4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7CEC3-F5E9-8D41-5BB8-52F4A01AF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latin typeface="Broadway" panose="04040905080B02020502" pitchFamily="82" charset="0"/>
              </a:rPr>
              <a:t>Old Buildings</a:t>
            </a:r>
            <a:br>
              <a:rPr lang="en-US" dirty="0"/>
            </a:br>
            <a:r>
              <a:rPr lang="en-US" sz="2800" b="1" i="1" dirty="0"/>
              <a:t>lyrics by Deb Exum</a:t>
            </a:r>
            <a:endParaRPr lang="en-US" b="1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A00DA-F893-6334-7BDF-10A5BAE24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72787"/>
            <a:ext cx="9144000" cy="188501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002060"/>
                </a:solidFill>
                <a:latin typeface="Engravers MT" panose="02090707080505020304" pitchFamily="18" charset="0"/>
              </a:rPr>
              <a:t>Featuring properties from </a:t>
            </a:r>
          </a:p>
          <a:p>
            <a:r>
              <a:rPr lang="en-US" sz="3200" i="1" dirty="0">
                <a:solidFill>
                  <a:srgbClr val="002060"/>
                </a:solidFill>
                <a:latin typeface="Engravers MT" panose="02090707080505020304" pitchFamily="18" charset="0"/>
              </a:rPr>
              <a:t>The NSB Residents’ Coalition</a:t>
            </a:r>
          </a:p>
          <a:p>
            <a:r>
              <a:rPr lang="en-US" sz="5400" dirty="0">
                <a:solidFill>
                  <a:srgbClr val="002060"/>
                </a:solidFill>
                <a:latin typeface="Algerian" panose="04020705040A02060702" pitchFamily="82" charset="0"/>
              </a:rPr>
              <a:t>Charming Home Tours</a:t>
            </a:r>
          </a:p>
        </p:txBody>
      </p:sp>
      <p:pic>
        <p:nvPicPr>
          <p:cNvPr id="6" name="Old Buildings mix1[11]">
            <a:hlinkClick r:id="" action="ppaction://media"/>
            <a:extLst>
              <a:ext uri="{FF2B5EF4-FFF2-40B4-BE49-F238E27FC236}">
                <a16:creationId xmlns:a16="http://schemas.microsoft.com/office/drawing/2014/main" id="{745B23CB-B066-7209-EAAB-90A566C65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4883" y="55324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38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1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91CAA15A-052B-38AD-55E7-78C125969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4" b="91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61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house with a porch&#10;&#10;Description automatically generated">
            <a:extLst>
              <a:ext uri="{FF2B5EF4-FFF2-40B4-BE49-F238E27FC236}">
                <a16:creationId xmlns:a16="http://schemas.microsoft.com/office/drawing/2014/main" id="{238079AF-A9FF-1A99-2338-4CF6FEC8D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90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fence and palm trees&#10;&#10;Description automatically generated">
            <a:extLst>
              <a:ext uri="{FF2B5EF4-FFF2-40B4-BE49-F238E27FC236}">
                <a16:creationId xmlns:a16="http://schemas.microsoft.com/office/drawing/2014/main" id="{2E50BC53-2486-5DF4-30DB-AB97CE9CD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" b="26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6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white fence&#10;&#10;Description automatically generated">
            <a:extLst>
              <a:ext uri="{FF2B5EF4-FFF2-40B4-BE49-F238E27FC236}">
                <a16:creationId xmlns:a16="http://schemas.microsoft.com/office/drawing/2014/main" id="{8D1E5F14-0703-0C15-7826-0FDB16CC6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" b="137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13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fence and a tree&#10;&#10;Description automatically generated">
            <a:extLst>
              <a:ext uri="{FF2B5EF4-FFF2-40B4-BE49-F238E27FC236}">
                <a16:creationId xmlns:a16="http://schemas.microsoft.com/office/drawing/2014/main" id="{A7238D84-053C-110F-34B8-4FD75DEE3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80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7CEC3-F5E9-8D41-5BB8-52F4A01AF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latin typeface="Broadway" panose="04040905080B02020502" pitchFamily="82" charset="0"/>
              </a:rPr>
              <a:t>Old Buildings</a:t>
            </a:r>
            <a:br>
              <a:rPr lang="en-US" dirty="0"/>
            </a:br>
            <a:r>
              <a:rPr lang="en-US" sz="2800" b="1" i="1" dirty="0"/>
              <a:t>lyrics by Deb Exum</a:t>
            </a:r>
            <a:endParaRPr lang="en-US" b="1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A00DA-F893-6334-7BDF-10A5BAE24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72787"/>
            <a:ext cx="9144000" cy="188501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002060"/>
                </a:solidFill>
                <a:latin typeface="Engravers MT" panose="02090707080505020304" pitchFamily="18" charset="0"/>
              </a:rPr>
              <a:t>Featuring properties from </a:t>
            </a:r>
          </a:p>
          <a:p>
            <a:r>
              <a:rPr lang="en-US" sz="3200" i="1" dirty="0">
                <a:solidFill>
                  <a:srgbClr val="002060"/>
                </a:solidFill>
                <a:latin typeface="Engravers MT" panose="02090707080505020304" pitchFamily="18" charset="0"/>
              </a:rPr>
              <a:t>The NSB Residents’ Coalition</a:t>
            </a:r>
          </a:p>
          <a:p>
            <a:r>
              <a:rPr lang="en-US" sz="5400" dirty="0">
                <a:solidFill>
                  <a:srgbClr val="002060"/>
                </a:solidFill>
                <a:latin typeface="Algerian" panose="04020705040A02060702" pitchFamily="82" charset="0"/>
              </a:rPr>
              <a:t>Charming Home Tours</a:t>
            </a:r>
          </a:p>
        </p:txBody>
      </p:sp>
    </p:spTree>
    <p:extLst>
      <p:ext uri="{BB962C8B-B14F-4D97-AF65-F5344CB8AC3E}">
        <p14:creationId xmlns:p14="http://schemas.microsoft.com/office/powerpoint/2010/main" val="3438973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white fence and palm trees&#10;&#10;Description automatically generated">
            <a:extLst>
              <a:ext uri="{FF2B5EF4-FFF2-40B4-BE49-F238E27FC236}">
                <a16:creationId xmlns:a16="http://schemas.microsoft.com/office/drawing/2014/main" id="{CF7090AC-A336-3FA3-00F9-EC3FE461C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6" b="51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05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porch and a porch&#10;&#10;Description automatically generated">
            <a:extLst>
              <a:ext uri="{FF2B5EF4-FFF2-40B4-BE49-F238E27FC236}">
                <a16:creationId xmlns:a16="http://schemas.microsoft.com/office/drawing/2014/main" id="{33F79542-B6FA-ABFC-9CD5-2A24310E5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26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gate and trees&#10;&#10;Description automatically generated">
            <a:extLst>
              <a:ext uri="{FF2B5EF4-FFF2-40B4-BE49-F238E27FC236}">
                <a16:creationId xmlns:a16="http://schemas.microsoft.com/office/drawing/2014/main" id="{28F46382-AA1C-429D-4F41-9CE069281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08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ouse with trees around it&#10;&#10;Description automatically generated">
            <a:extLst>
              <a:ext uri="{FF2B5EF4-FFF2-40B4-BE49-F238E27FC236}">
                <a16:creationId xmlns:a16="http://schemas.microsoft.com/office/drawing/2014/main" id="{7859CEB1-45E4-B397-910D-AC9DAFEC5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b="11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39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house with red chairs&#10;&#10;Description automatically generated">
            <a:extLst>
              <a:ext uri="{FF2B5EF4-FFF2-40B4-BE49-F238E27FC236}">
                <a16:creationId xmlns:a16="http://schemas.microsoft.com/office/drawing/2014/main" id="{193FBA38-96D5-9CE2-50E0-FD1456829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b="157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11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ouse with palm trees in the background&#10;&#10;Description automatically generated">
            <a:extLst>
              <a:ext uri="{FF2B5EF4-FFF2-40B4-BE49-F238E27FC236}">
                <a16:creationId xmlns:a16="http://schemas.microsoft.com/office/drawing/2014/main" id="{A045474A-A35D-7058-D64A-F4B9883F9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 b="18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84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ouse with palm trees in the background&#10;&#10;Description automatically generated">
            <a:extLst>
              <a:ext uri="{FF2B5EF4-FFF2-40B4-BE49-F238E27FC236}">
                <a16:creationId xmlns:a16="http://schemas.microsoft.com/office/drawing/2014/main" id="{A045474A-A35D-7058-D64A-F4B9883F9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 b="18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6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house with white shutters&#10;&#10;Description automatically generated">
            <a:extLst>
              <a:ext uri="{FF2B5EF4-FFF2-40B4-BE49-F238E27FC236}">
                <a16:creationId xmlns:a16="http://schemas.microsoft.com/office/drawing/2014/main" id="{63F72182-321F-AF02-0148-C2EC855A5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41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with a porch and a flag&#10;&#10;Description automatically generated">
            <a:extLst>
              <a:ext uri="{FF2B5EF4-FFF2-40B4-BE49-F238E27FC236}">
                <a16:creationId xmlns:a16="http://schemas.microsoft.com/office/drawing/2014/main" id="{00BBFDA7-C48E-1355-1B07-26E6D9D0B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197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8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ouse with a gated walkway and trees&#10;&#10;Description automatically generated">
            <a:extLst>
              <a:ext uri="{FF2B5EF4-FFF2-40B4-BE49-F238E27FC236}">
                <a16:creationId xmlns:a16="http://schemas.microsoft.com/office/drawing/2014/main" id="{FA2A929C-47F9-1AF4-7A89-154F85BC5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 b="347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04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with a porch and a porch&#10;&#10;Description automatically generated">
            <a:extLst>
              <a:ext uri="{FF2B5EF4-FFF2-40B4-BE49-F238E27FC236}">
                <a16:creationId xmlns:a16="http://schemas.microsoft.com/office/drawing/2014/main" id="{70316C62-962C-65F3-05AE-0146B8902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0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house with a white railing&#10;&#10;Description automatically generated">
            <a:extLst>
              <a:ext uri="{FF2B5EF4-FFF2-40B4-BE49-F238E27FC236}">
                <a16:creationId xmlns:a16="http://schemas.microsoft.com/office/drawing/2014/main" id="{005EBAF0-0CE1-61D4-B752-375BBA1B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0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icket fence and a white arbor&#10;&#10;Description automatically generated">
            <a:extLst>
              <a:ext uri="{FF2B5EF4-FFF2-40B4-BE49-F238E27FC236}">
                <a16:creationId xmlns:a16="http://schemas.microsoft.com/office/drawing/2014/main" id="{B310DAFE-E85B-7A9C-D200-E15728C2D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98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with palm trees and a mailbox&#10;&#10;Description automatically generated">
            <a:extLst>
              <a:ext uri="{FF2B5EF4-FFF2-40B4-BE49-F238E27FC236}">
                <a16:creationId xmlns:a16="http://schemas.microsoft.com/office/drawing/2014/main" id="{A2020416-86EC-97F8-FAF4-7A7013E9B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4" b="120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83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trees and a sign&#10;&#10;Description automatically generated">
            <a:extLst>
              <a:ext uri="{FF2B5EF4-FFF2-40B4-BE49-F238E27FC236}">
                <a16:creationId xmlns:a16="http://schemas.microsoft.com/office/drawing/2014/main" id="{E633976A-C77F-309F-D24A-4585ADF75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43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large tree&#10;&#10;Description automatically generated">
            <a:extLst>
              <a:ext uri="{FF2B5EF4-FFF2-40B4-BE49-F238E27FC236}">
                <a16:creationId xmlns:a16="http://schemas.microsoft.com/office/drawing/2014/main" id="{260A7636-670E-56D3-43D6-06ACA5908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46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white picket fence&#10;&#10;Description automatically generated">
            <a:extLst>
              <a:ext uri="{FF2B5EF4-FFF2-40B4-BE49-F238E27FC236}">
                <a16:creationId xmlns:a16="http://schemas.microsoft.com/office/drawing/2014/main" id="{B19C38BD-B199-492B-7DE9-F07E6C1BE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190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73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house with orange doors&#10;&#10;Description automatically generated">
            <a:extLst>
              <a:ext uri="{FF2B5EF4-FFF2-40B4-BE49-F238E27FC236}">
                <a16:creationId xmlns:a16="http://schemas.microsoft.com/office/drawing/2014/main" id="{787CC36B-6FD0-77FB-BCC7-84E35F6EA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20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55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porch and a porch&#10;&#10;Description automatically generated">
            <a:extLst>
              <a:ext uri="{FF2B5EF4-FFF2-40B4-BE49-F238E27FC236}">
                <a16:creationId xmlns:a16="http://schemas.microsoft.com/office/drawing/2014/main" id="{8A2A0F35-B709-B60F-8DBC-E69DE42E8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13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balcony&#10;&#10;Description automatically generated">
            <a:extLst>
              <a:ext uri="{FF2B5EF4-FFF2-40B4-BE49-F238E27FC236}">
                <a16:creationId xmlns:a16="http://schemas.microsoft.com/office/drawing/2014/main" id="{39881B56-CACD-1BDE-06DA-2F47FF3E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47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36</Words>
  <Application>Microsoft Office PowerPoint</Application>
  <PresentationFormat>Widescreen</PresentationFormat>
  <Paragraphs>8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Parcel</vt:lpstr>
      <vt:lpstr>Old Buildings lyrics by Deb Exum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Buildings lyrics by Deb Exum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Eugenia Flynn</dc:creator>
  <cp:lastModifiedBy>Eugenia Flynn</cp:lastModifiedBy>
  <cp:revision>12</cp:revision>
  <dcterms:created xsi:type="dcterms:W3CDTF">2023-09-04T18:51:41Z</dcterms:created>
  <dcterms:modified xsi:type="dcterms:W3CDTF">2023-09-21T21:31:11Z</dcterms:modified>
</cp:coreProperties>
</file>