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Advisory Boards vs. Population in Volusia County (Feb. 15, 2021)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(thousands)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Sheet1!$A$2:$A$17</c:f>
              <c:strCache>
                <c:ptCount val="16"/>
                <c:pt idx="0">
                  <c:v>Daytona Beach</c:v>
                </c:pt>
                <c:pt idx="1">
                  <c:v>Daytona Beach Shores</c:v>
                </c:pt>
                <c:pt idx="2">
                  <c:v>DeBary</c:v>
                </c:pt>
                <c:pt idx="3">
                  <c:v>DeLand</c:v>
                </c:pt>
                <c:pt idx="4">
                  <c:v>Deltona</c:v>
                </c:pt>
                <c:pt idx="5">
                  <c:v>Edgewater</c:v>
                </c:pt>
                <c:pt idx="6">
                  <c:v>Holly Hill</c:v>
                </c:pt>
                <c:pt idx="7">
                  <c:v>Lake Helen</c:v>
                </c:pt>
                <c:pt idx="8">
                  <c:v>New Smyrna Beach</c:v>
                </c:pt>
                <c:pt idx="9">
                  <c:v>Oak Hill</c:v>
                </c:pt>
                <c:pt idx="10">
                  <c:v>Orange City</c:v>
                </c:pt>
                <c:pt idx="11">
                  <c:v>Ormond Beach</c:v>
                </c:pt>
                <c:pt idx="12">
                  <c:v>Pierson</c:v>
                </c:pt>
                <c:pt idx="13">
                  <c:v>Ponce Inlet</c:v>
                </c:pt>
                <c:pt idx="14">
                  <c:v>Port Orange</c:v>
                </c:pt>
                <c:pt idx="15">
                  <c:v>South Daytona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67.603999999999999</c:v>
                </c:pt>
                <c:pt idx="1">
                  <c:v>4.4829999999999997</c:v>
                </c:pt>
                <c:pt idx="2">
                  <c:v>20.696000000000002</c:v>
                </c:pt>
                <c:pt idx="3">
                  <c:v>32.412999999999997</c:v>
                </c:pt>
                <c:pt idx="4">
                  <c:v>90.403000000000006</c:v>
                </c:pt>
                <c:pt idx="5">
                  <c:v>23.324000000000002</c:v>
                </c:pt>
                <c:pt idx="6">
                  <c:v>12.147</c:v>
                </c:pt>
                <c:pt idx="7">
                  <c:v>2.76</c:v>
                </c:pt>
                <c:pt idx="8">
                  <c:v>26.457000000000001</c:v>
                </c:pt>
                <c:pt idx="9">
                  <c:v>2.0819999999999999</c:v>
                </c:pt>
                <c:pt idx="10">
                  <c:v>11.99</c:v>
                </c:pt>
                <c:pt idx="11">
                  <c:v>42.545000000000002</c:v>
                </c:pt>
                <c:pt idx="12">
                  <c:v>1.518</c:v>
                </c:pt>
                <c:pt idx="13">
                  <c:v>3.23</c:v>
                </c:pt>
                <c:pt idx="14">
                  <c:v>62.725999999999999</c:v>
                </c:pt>
                <c:pt idx="15">
                  <c:v>12.879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F-4F2A-8CB8-09078957D0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Boards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Sheet1!$A$2:$A$17</c:f>
              <c:strCache>
                <c:ptCount val="16"/>
                <c:pt idx="0">
                  <c:v>Daytona Beach</c:v>
                </c:pt>
                <c:pt idx="1">
                  <c:v>Daytona Beach Shores</c:v>
                </c:pt>
                <c:pt idx="2">
                  <c:v>DeBary</c:v>
                </c:pt>
                <c:pt idx="3">
                  <c:v>DeLand</c:v>
                </c:pt>
                <c:pt idx="4">
                  <c:v>Deltona</c:v>
                </c:pt>
                <c:pt idx="5">
                  <c:v>Edgewater</c:v>
                </c:pt>
                <c:pt idx="6">
                  <c:v>Holly Hill</c:v>
                </c:pt>
                <c:pt idx="7">
                  <c:v>Lake Helen</c:v>
                </c:pt>
                <c:pt idx="8">
                  <c:v>New Smyrna Beach</c:v>
                </c:pt>
                <c:pt idx="9">
                  <c:v>Oak Hill</c:v>
                </c:pt>
                <c:pt idx="10">
                  <c:v>Orange City</c:v>
                </c:pt>
                <c:pt idx="11">
                  <c:v>Ormond Beach</c:v>
                </c:pt>
                <c:pt idx="12">
                  <c:v>Pierson</c:v>
                </c:pt>
                <c:pt idx="13">
                  <c:v>Ponce Inlet</c:v>
                </c:pt>
                <c:pt idx="14">
                  <c:v>Port Orange</c:v>
                </c:pt>
                <c:pt idx="15">
                  <c:v>South Daytona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17</c:v>
                </c:pt>
                <c:pt idx="1">
                  <c:v>1</c:v>
                </c:pt>
                <c:pt idx="2">
                  <c:v>3</c:v>
                </c:pt>
                <c:pt idx="3">
                  <c:v>16</c:v>
                </c:pt>
                <c:pt idx="4">
                  <c:v>8</c:v>
                </c:pt>
                <c:pt idx="5">
                  <c:v>6</c:v>
                </c:pt>
                <c:pt idx="6">
                  <c:v>3</c:v>
                </c:pt>
                <c:pt idx="7">
                  <c:v>3</c:v>
                </c:pt>
                <c:pt idx="8">
                  <c:v>17</c:v>
                </c:pt>
                <c:pt idx="9">
                  <c:v>4</c:v>
                </c:pt>
                <c:pt idx="10">
                  <c:v>3</c:v>
                </c:pt>
                <c:pt idx="11">
                  <c:v>14</c:v>
                </c:pt>
                <c:pt idx="12">
                  <c:v>1</c:v>
                </c:pt>
                <c:pt idx="13">
                  <c:v>3</c:v>
                </c:pt>
                <c:pt idx="14">
                  <c:v>18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F-4F2A-8CB8-09078957D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1459560"/>
        <c:axId val="408940968"/>
        <c:axId val="0"/>
      </c:bar3DChart>
      <c:catAx>
        <c:axId val="41145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40968"/>
        <c:crosses val="autoZero"/>
        <c:auto val="1"/>
        <c:lblAlgn val="ctr"/>
        <c:lblOffset val="100"/>
        <c:noMultiLvlLbl val="0"/>
      </c:catAx>
      <c:valAx>
        <c:axId val="408940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45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Advisory Boards in Volusia County (Feb. 15, 2021)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Boards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Sheet1!$A$2:$A$17</c:f>
              <c:strCache>
                <c:ptCount val="16"/>
                <c:pt idx="0">
                  <c:v>Daytona Beach</c:v>
                </c:pt>
                <c:pt idx="1">
                  <c:v>Daytona Beach Shores</c:v>
                </c:pt>
                <c:pt idx="2">
                  <c:v>DeBary</c:v>
                </c:pt>
                <c:pt idx="3">
                  <c:v>DeLand</c:v>
                </c:pt>
                <c:pt idx="4">
                  <c:v>Deltona</c:v>
                </c:pt>
                <c:pt idx="5">
                  <c:v>Edgewater</c:v>
                </c:pt>
                <c:pt idx="6">
                  <c:v>Holly Hill</c:v>
                </c:pt>
                <c:pt idx="7">
                  <c:v>Lake Helen</c:v>
                </c:pt>
                <c:pt idx="8">
                  <c:v>New Smyrna Beach</c:v>
                </c:pt>
                <c:pt idx="9">
                  <c:v>Oak Hill</c:v>
                </c:pt>
                <c:pt idx="10">
                  <c:v>Orange City</c:v>
                </c:pt>
                <c:pt idx="11">
                  <c:v>Ormond Beach</c:v>
                </c:pt>
                <c:pt idx="12">
                  <c:v>Pierson</c:v>
                </c:pt>
                <c:pt idx="13">
                  <c:v>Ponce Inlet</c:v>
                </c:pt>
                <c:pt idx="14">
                  <c:v>Port Orange</c:v>
                </c:pt>
                <c:pt idx="15">
                  <c:v>South Daytona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17</c:v>
                </c:pt>
                <c:pt idx="1">
                  <c:v>1</c:v>
                </c:pt>
                <c:pt idx="2">
                  <c:v>3</c:v>
                </c:pt>
                <c:pt idx="3">
                  <c:v>16</c:v>
                </c:pt>
                <c:pt idx="4">
                  <c:v>8</c:v>
                </c:pt>
                <c:pt idx="5">
                  <c:v>6</c:v>
                </c:pt>
                <c:pt idx="6">
                  <c:v>3</c:v>
                </c:pt>
                <c:pt idx="7">
                  <c:v>3</c:v>
                </c:pt>
                <c:pt idx="8">
                  <c:v>17</c:v>
                </c:pt>
                <c:pt idx="9">
                  <c:v>4</c:v>
                </c:pt>
                <c:pt idx="10">
                  <c:v>3</c:v>
                </c:pt>
                <c:pt idx="11">
                  <c:v>14</c:v>
                </c:pt>
                <c:pt idx="12">
                  <c:v>1</c:v>
                </c:pt>
                <c:pt idx="13">
                  <c:v>3</c:v>
                </c:pt>
                <c:pt idx="14">
                  <c:v>18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F-4F2A-8CB8-09078957D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1459560"/>
        <c:axId val="408940968"/>
        <c:axId val="0"/>
      </c:bar3DChart>
      <c:catAx>
        <c:axId val="41145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40968"/>
        <c:crosses val="autoZero"/>
        <c:auto val="1"/>
        <c:lblAlgn val="ctr"/>
        <c:lblOffset val="100"/>
        <c:noMultiLvlLbl val="0"/>
      </c:catAx>
      <c:valAx>
        <c:axId val="408940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45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8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3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9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0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7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8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E4127-250C-4EFD-A55F-816EA9A44D3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7E588-0AEE-4C81-9CC8-88BE2705C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7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72909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78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8686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25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Veski, Phillip</dc:creator>
  <cp:lastModifiedBy>Veski, Phillip</cp:lastModifiedBy>
  <cp:revision>7</cp:revision>
  <dcterms:created xsi:type="dcterms:W3CDTF">2021-02-15T16:30:44Z</dcterms:created>
  <dcterms:modified xsi:type="dcterms:W3CDTF">2021-02-15T17:06:01Z</dcterms:modified>
</cp:coreProperties>
</file>